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emf" ContentType="image/x-emf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68" r:id="rId4"/>
  </p:sldMasterIdLst>
  <p:notesMasterIdLst>
    <p:notesMasterId r:id="rId9"/>
  </p:notesMasterIdLst>
  <p:sldIdLst>
    <p:sldId id="268" r:id="rId5"/>
    <p:sldId id="512" r:id="rId6"/>
    <p:sldId id="513" r:id="rId7"/>
    <p:sldId id="269" r:id="rId8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0" userDrawn="1">
          <p15:clr>
            <a:srgbClr val="A4A3A4"/>
          </p15:clr>
        </p15:guide>
        <p15:guide id="2" pos="289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03" autoAdjust="0"/>
    <p:restoredTop sz="94660"/>
  </p:normalViewPr>
  <p:slideViewPr>
    <p:cSldViewPr showGuides="1">
      <p:cViewPr>
        <p:scale>
          <a:sx n="98" d="100"/>
          <a:sy n="98" d="100"/>
        </p:scale>
        <p:origin x="858" y="-576"/>
      </p:cViewPr>
      <p:guideLst>
        <p:guide orient="horz" pos="2180"/>
        <p:guide pos="289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59972C7-EEAC-4234-A363-DFBC7313EEBE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>
              <a:buNone/>
            </a:pPr>
            <a:fld id="{9A0DB2DC-4C9A-4742-B13C-FB6460FD3503}" type="slidenum">
              <a:rPr lang="en-US" altLang="en-US" sz="1200" dirty="0"/>
            </a:fld>
            <a:endParaRPr lang="en-US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vi-VN" dirty="0">
                <a:latin typeface="Arial" panose="020B0604020202020204" pitchFamily="34" charset="0"/>
              </a:rPr>
            </a:fld>
            <a:endParaRPr lang="en-US" altLang="vi-V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vi-VN" dirty="0">
                <a:latin typeface="Arial" panose="020B0604020202020204" pitchFamily="34" charset="0"/>
              </a:rPr>
            </a:fld>
            <a:endParaRPr lang="en-US" altLang="vi-V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vi-VN" dirty="0">
                <a:latin typeface="Arial" panose="020B0604020202020204" pitchFamily="34" charset="0"/>
              </a:rPr>
            </a:fld>
            <a:endParaRPr lang="en-US" altLang="vi-V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183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569"/>
            <a:ext cx="6858000" cy="165523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1AC16-948C-4AE2-A8F0-AD93837A264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1417-3C02-4723-998D-ECBA0CC807E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1AC16-948C-4AE2-A8F0-AD93837A264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1417-3C02-4723-998D-ECBA0CC807E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10268"/>
            <a:ext cx="7886700" cy="285326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3888" y="4588935"/>
            <a:ext cx="7886700" cy="150071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1AC16-948C-4AE2-A8F0-AD93837A264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1417-3C02-4723-998D-ECBA0CC807E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628650" y="1826685"/>
            <a:ext cx="3867150" cy="4349749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4648200" y="1826685"/>
            <a:ext cx="3867150" cy="4349749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1AC16-948C-4AE2-A8F0-AD93837A264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1417-3C02-4723-998D-ECBA0CC807E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6186"/>
            <a:ext cx="7886700" cy="132503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30239" y="1680634"/>
            <a:ext cx="3868737" cy="825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30239" y="2506133"/>
            <a:ext cx="3868737" cy="36830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0634"/>
            <a:ext cx="3887788" cy="825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4629150" y="2506133"/>
            <a:ext cx="3887788" cy="36830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1AC16-948C-4AE2-A8F0-AD93837A264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1417-3C02-4723-998D-ECBA0CC807E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6685114" y="5243806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www.1ppt.com/moban/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SimSun" panose="02010600030101010101" pitchFamily="2" charset="-122"/>
            </a:endParaRP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www.1ppt.com/jieri/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素材：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SimSun" panose="02010600030101010101" pitchFamily="2" charset="-122"/>
            </a:endParaRP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www.1ppt.com/beijing/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图表：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SimSun" panose="02010600030101010101" pitchFamily="2" charset="-122"/>
            </a:endParaRP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精美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www.1ppt.com/xiazai/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SimSun" panose="02010600030101010101" pitchFamily="2" charset="-122"/>
            </a:endParaRP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课件：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www.1ppt.com/kejian/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SimSun" panose="02010600030101010101" pitchFamily="2" charset="-122"/>
            </a:endParaRP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工作总结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www.1ppt.com/xiazai/zongjie/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工作计划：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www.1ppt.com/xiazai/jihua/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SimSun" panose="02010600030101010101" pitchFamily="2" charset="-122"/>
            </a:endParaRP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商务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www.1ppt.com/moban/shangwu/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个人简历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www.1ppt.com/xiazai/jianli/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SimSun" panose="02010600030101010101" pitchFamily="2" charset="-122"/>
            </a:endParaRP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毕业答辩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www.1ppt.com/xiazai/dabian/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工作汇报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www.1ppt.com/xiazai/huibao/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SimSun" panose="02010600030101010101" pitchFamily="2" charset="-122"/>
            </a:endParaRP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SimSun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1AC16-948C-4AE2-A8F0-AD93837A264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1417-3C02-4723-998D-ECBA0CC807E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1" y="0"/>
            <a:ext cx="2155343" cy="6858000"/>
          </a:xfrm>
          <a:prstGeom prst="rect">
            <a:avLst/>
          </a:prstGeom>
        </p:spPr>
      </p:pic>
      <p:cxnSp>
        <p:nvCxnSpPr>
          <p:cNvPr id="7" name="直接连接符 6"/>
          <p:cNvCxnSpPr/>
          <p:nvPr userDrawn="1"/>
        </p:nvCxnSpPr>
        <p:spPr>
          <a:xfrm>
            <a:off x="1981200" y="88900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 userDrawn="1"/>
        </p:nvSpPr>
        <p:spPr>
          <a:xfrm>
            <a:off x="6651010" y="396558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dirty="0"/>
              <a:t>单击此处添加文字标题</a:t>
            </a:r>
            <a:endParaRPr lang="zh-CN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183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569"/>
            <a:ext cx="6858000" cy="165523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1AC16-948C-4AE2-A8F0-AD93837A264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1417-3C02-4723-998D-ECBA0CC807E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vi-VN" dirty="0">
                <a:latin typeface="Arial" panose="020B0604020202020204" pitchFamily="34" charset="0"/>
              </a:rPr>
            </a:fld>
            <a:endParaRPr lang="en-US" altLang="vi-V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1AC16-948C-4AE2-A8F0-AD93837A264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1417-3C02-4723-998D-ECBA0CC807E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10268"/>
            <a:ext cx="7886700" cy="285326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3888" y="4588935"/>
            <a:ext cx="7886700" cy="150071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1AC16-948C-4AE2-A8F0-AD93837A264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1417-3C02-4723-998D-ECBA0CC807E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628650" y="1826685"/>
            <a:ext cx="3867150" cy="4349749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4648200" y="1826685"/>
            <a:ext cx="3867150" cy="4349749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1AC16-948C-4AE2-A8F0-AD93837A264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1417-3C02-4723-998D-ECBA0CC807E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6186"/>
            <a:ext cx="7886700" cy="132503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30239" y="1680634"/>
            <a:ext cx="3868737" cy="825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30239" y="2506133"/>
            <a:ext cx="3868737" cy="36830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0634"/>
            <a:ext cx="3887788" cy="825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4629150" y="2506133"/>
            <a:ext cx="3887788" cy="36830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1AC16-948C-4AE2-A8F0-AD93837A264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1417-3C02-4723-998D-ECBA0CC807E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6685114" y="5243806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www.1ppt.com/moban/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SimSun" panose="02010600030101010101" pitchFamily="2" charset="-122"/>
            </a:endParaRP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www.1ppt.com/jieri/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素材：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SimSun" panose="02010600030101010101" pitchFamily="2" charset="-122"/>
            </a:endParaRP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www.1ppt.com/beijing/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图表：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SimSun" panose="02010600030101010101" pitchFamily="2" charset="-122"/>
            </a:endParaRP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精美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www.1ppt.com/xiazai/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SimSun" panose="02010600030101010101" pitchFamily="2" charset="-122"/>
            </a:endParaRP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课件：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www.1ppt.com/kejian/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SimSun" panose="02010600030101010101" pitchFamily="2" charset="-122"/>
            </a:endParaRP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工作总结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www.1ppt.com/xiazai/zongjie/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工作计划：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www.1ppt.com/xiazai/jihua/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SimSun" panose="02010600030101010101" pitchFamily="2" charset="-122"/>
            </a:endParaRP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商务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www.1ppt.com/moban/shangwu/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个人简历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www.1ppt.com/xiazai/jianli/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SimSun" panose="02010600030101010101" pitchFamily="2" charset="-122"/>
            </a:endParaRP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毕业答辩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www.1ppt.com/xiazai/dabian/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工作汇报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www.1ppt.com/xiazai/huibao/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SimSun" panose="02010600030101010101" pitchFamily="2" charset="-122"/>
            </a:endParaRP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SimSun" panose="02010600030101010101" pitchFamily="2" charset="-122"/>
              </a:rPr>
              <a:t>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SimSun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1AC16-948C-4AE2-A8F0-AD93837A264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1417-3C02-4723-998D-ECBA0CC807E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1" y="0"/>
            <a:ext cx="2155343" cy="6858000"/>
          </a:xfrm>
          <a:prstGeom prst="rect">
            <a:avLst/>
          </a:prstGeom>
        </p:spPr>
      </p:pic>
      <p:cxnSp>
        <p:nvCxnSpPr>
          <p:cNvPr id="7" name="直接连接符 6"/>
          <p:cNvCxnSpPr/>
          <p:nvPr userDrawn="1"/>
        </p:nvCxnSpPr>
        <p:spPr>
          <a:xfrm>
            <a:off x="1981200" y="88900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 userDrawn="1"/>
        </p:nvSpPr>
        <p:spPr>
          <a:xfrm>
            <a:off x="6651010" y="396558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dirty="0"/>
              <a:t>单击此处添加文字标题</a:t>
            </a:r>
            <a:endParaRPr lang="zh-CN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vi-VN" dirty="0">
                <a:latin typeface="Arial" panose="020B0604020202020204" pitchFamily="34" charset="0"/>
              </a:rPr>
            </a:fld>
            <a:endParaRPr lang="en-US" altLang="vi-V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vi-VN" dirty="0">
                <a:latin typeface="Arial" panose="020B0604020202020204" pitchFamily="34" charset="0"/>
              </a:rPr>
            </a:fld>
            <a:endParaRPr lang="en-US" altLang="vi-V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vi-VN" dirty="0">
                <a:latin typeface="Arial" panose="020B0604020202020204" pitchFamily="34" charset="0"/>
              </a:rPr>
            </a:fld>
            <a:endParaRPr lang="en-US" altLang="vi-V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vi-VN" dirty="0">
                <a:latin typeface="Arial" panose="020B0604020202020204" pitchFamily="34" charset="0"/>
              </a:rPr>
            </a:fld>
            <a:endParaRPr lang="en-US" altLang="vi-V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vi-VN" dirty="0">
                <a:latin typeface="Arial" panose="020B0604020202020204" pitchFamily="34" charset="0"/>
              </a:rPr>
            </a:fld>
            <a:endParaRPr lang="en-US" altLang="vi-V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vi-VN" dirty="0">
                <a:latin typeface="Arial" panose="020B0604020202020204" pitchFamily="34" charset="0"/>
              </a:rPr>
            </a:fld>
            <a:endParaRPr lang="en-US" altLang="vi-V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vi-VN" dirty="0">
                <a:latin typeface="Arial" panose="020B0604020202020204" pitchFamily="34" charset="0"/>
              </a:rPr>
            </a:fld>
            <a:endParaRPr lang="en-US" altLang="vi-V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theme" Target="../theme/theme3.xml"/><Relationship Id="rId8" Type="http://schemas.openxmlformats.org/officeDocument/2006/relationships/slideLayout" Target="../slideLayouts/slideLayout26.xml"/><Relationship Id="rId7" Type="http://schemas.openxmlformats.org/officeDocument/2006/relationships/slideLayout" Target="../slideLayouts/slideLayout25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Relationship Id="rId3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vi-VN" dirty="0"/>
              <a:t>Click to edit Master title style</a:t>
            </a:r>
            <a:endParaRPr lang="en-US" altLang="vi-VN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vi-VN" dirty="0"/>
              <a:t>Click to edit Master text styles</a:t>
            </a:r>
            <a:endParaRPr lang="en-US" altLang="vi-VN" dirty="0"/>
          </a:p>
          <a:p>
            <a:pPr lvl="1"/>
            <a:r>
              <a:rPr lang="en-US" altLang="vi-VN" dirty="0"/>
              <a:t>Second level</a:t>
            </a:r>
            <a:endParaRPr lang="en-US" altLang="vi-VN" dirty="0"/>
          </a:p>
          <a:p>
            <a:pPr lvl="2"/>
            <a:r>
              <a:rPr lang="en-US" altLang="vi-VN" dirty="0"/>
              <a:t>Third level</a:t>
            </a:r>
            <a:endParaRPr lang="en-US" altLang="vi-VN" dirty="0"/>
          </a:p>
          <a:p>
            <a:pPr lvl="3"/>
            <a:r>
              <a:rPr lang="en-US" altLang="vi-VN" dirty="0"/>
              <a:t>Fourth level</a:t>
            </a:r>
            <a:endParaRPr lang="en-US" altLang="vi-VN" dirty="0"/>
          </a:p>
          <a:p>
            <a:pPr lvl="4"/>
            <a:r>
              <a:rPr lang="en-US" altLang="vi-VN" dirty="0"/>
              <a:t>Fifth level</a:t>
            </a:r>
            <a:endParaRPr lang="en-US" altLang="vi-VN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altLang="vi-VN" dirty="0">
                <a:latin typeface="Arial" panose="020B0604020202020204" pitchFamily="34" charset="0"/>
              </a:rPr>
            </a:fld>
            <a:endParaRPr lang="en-US" altLang="vi-V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6186"/>
            <a:ext cx="7886700" cy="13250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6685"/>
            <a:ext cx="7886700" cy="4349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1AC16-948C-4AE2-A8F0-AD93837A264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71417-3C02-4723-998D-ECBA0CC807E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6186"/>
            <a:ext cx="7886700" cy="13250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6685"/>
            <a:ext cx="7886700" cy="4349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1AC16-948C-4AE2-A8F0-AD93837A264C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71417-3C02-4723-998D-ECBA0CC807E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microsoft.com/office/2007/relationships/hdphoto" Target="../media/image6.wdp"/><Relationship Id="rId1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top128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5370" name="Picture 10" descr="FIREWRK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514600" cy="21240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5371" name="Picture 11" descr="FIREWRK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9400" y="152400"/>
            <a:ext cx="2514600" cy="21240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72" name="AutoShape 12"/>
          <p:cNvSpPr>
            <a:spLocks noChangeArrowheads="1"/>
          </p:cNvSpPr>
          <p:nvPr/>
        </p:nvSpPr>
        <p:spPr bwMode="auto">
          <a:xfrm>
            <a:off x="3505200" y="304800"/>
            <a:ext cx="533400" cy="620713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373" name="AutoShape 13"/>
          <p:cNvSpPr>
            <a:spLocks noChangeArrowheads="1"/>
          </p:cNvSpPr>
          <p:nvPr/>
        </p:nvSpPr>
        <p:spPr bwMode="auto">
          <a:xfrm>
            <a:off x="4343400" y="0"/>
            <a:ext cx="533400" cy="620713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374" name="AutoShape 14"/>
          <p:cNvSpPr>
            <a:spLocks noChangeArrowheads="1"/>
          </p:cNvSpPr>
          <p:nvPr/>
        </p:nvSpPr>
        <p:spPr bwMode="auto">
          <a:xfrm>
            <a:off x="5029200" y="381000"/>
            <a:ext cx="533400" cy="620713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375" name="AutoShape 15"/>
          <p:cNvSpPr>
            <a:spLocks noChangeArrowheads="1"/>
          </p:cNvSpPr>
          <p:nvPr/>
        </p:nvSpPr>
        <p:spPr bwMode="auto">
          <a:xfrm>
            <a:off x="4724400" y="1295400"/>
            <a:ext cx="533400" cy="620713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376" name="AutoShape 16"/>
          <p:cNvSpPr>
            <a:spLocks noChangeArrowheads="1"/>
          </p:cNvSpPr>
          <p:nvPr/>
        </p:nvSpPr>
        <p:spPr bwMode="auto">
          <a:xfrm>
            <a:off x="3733800" y="1219200"/>
            <a:ext cx="533400" cy="620713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30" name="Text Box 18"/>
          <p:cNvSpPr txBox="1"/>
          <p:nvPr/>
        </p:nvSpPr>
        <p:spPr>
          <a:xfrm>
            <a:off x="776605" y="1932305"/>
            <a:ext cx="7252970" cy="22453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>
              <a:spcBef>
                <a:spcPct val="50000"/>
              </a:spcBef>
              <a:buNone/>
            </a:pPr>
            <a:r>
              <a:rPr lang="en-US" altLang="vi-VN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altLang="en-US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IẾNG VIỆT</a:t>
            </a:r>
            <a:r>
              <a:rPr lang="en-US" altLang="vi-VN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LỚP 2</a:t>
            </a:r>
            <a:endParaRPr lang="en-US" altLang="vi-VN" sz="28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spcBef>
                <a:spcPct val="50000"/>
              </a:spcBef>
              <a:buNone/>
            </a:pPr>
            <a:r>
              <a:rPr lang="vi-VN" altLang="en-US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 12</a:t>
            </a:r>
            <a:endParaRPr lang="vi-VN" altLang="vi-VN" sz="28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spcBef>
                <a:spcPct val="50000"/>
              </a:spcBef>
              <a:buNone/>
            </a:pPr>
            <a:r>
              <a:rPr lang="en-US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</a:t>
            </a:r>
            <a:r>
              <a:rPr lang="vi-VN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ện tập: Viết đoạn văn giới thiệu một đồ </a:t>
            </a:r>
            <a:r>
              <a:rPr lang="vi-VN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endParaRPr lang="vi-VN" sz="28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xit" presetSubtype="27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4/3*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4/3*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3" presetClass="entr" presetSubtype="27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xit" presetSubtype="27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4/3*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4/3*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650" y="909320"/>
            <a:ext cx="7795895" cy="204343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700" b="1" dirty="0">
                <a:solidFill>
                  <a:srgbClr val="00B0F0"/>
                </a:solidFill>
                <a:latin typeface="+mj-lt"/>
              </a:rPr>
              <a:t>    </a:t>
            </a:r>
            <a:r>
              <a:rPr lang="en-US" sz="27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1. </a:t>
            </a:r>
            <a:r>
              <a:rPr lang="vi-VN" sz="27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 thiệu các đồ chơi mà trẻ em yêu thích.</a:t>
            </a:r>
            <a:endParaRPr lang="vi-VN" sz="27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sz="27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colorTemperature colorTemp="7200"/>
                    </a14:imgEffect>
                    <a14:imgEffect>
                      <a14:saturation sat="200000"/>
                    </a14:imgEffect>
                    <a14:imgEffect>
                      <a14:sharpenSoften amount="46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89573" y="1905119"/>
            <a:ext cx="7029590" cy="122603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55065" y="3468370"/>
            <a:ext cx="6739255" cy="16465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Đồ chơi có đặc điểm gì?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Đồ chơi đó được chơi như thế nào?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Vì sao em thích đồ chơi đó?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316305" y="798011"/>
            <a:ext cx="9507438" cy="475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  <a:buClr>
                <a:srgbClr val="000000"/>
              </a:buClr>
              <a:buFont typeface="Arial" panose="020B0604020202020204"/>
              <a:buNone/>
            </a:pPr>
            <a:r>
              <a:rPr lang="en-US" sz="2400" b="1" kern="0" dirty="0">
                <a:solidFill>
                  <a:srgbClr val="BAE5E4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2. </a:t>
            </a:r>
            <a:r>
              <a:rPr lang="vi-VN" sz="2400" b="1" kern="0" dirty="0">
                <a:solidFill>
                  <a:srgbClr val="BAE5E4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Viết 3 – 4 câu giới thiệu một đồ chơi mà trẻ em yêu thích.</a:t>
            </a:r>
            <a:endParaRPr lang="vi-VN" sz="2400" b="1" kern="0" dirty="0">
              <a:solidFill>
                <a:srgbClr val="BAE5E4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/>
            </a:endParaRPr>
          </a:p>
        </p:txBody>
      </p:sp>
      <p:cxnSp>
        <p:nvCxnSpPr>
          <p:cNvPr id="20" name="Straight Connector 19"/>
          <p:cNvCxnSpPr>
            <a:stCxn id="31" idx="3"/>
            <a:endCxn id="23" idx="2"/>
          </p:cNvCxnSpPr>
          <p:nvPr/>
        </p:nvCxnSpPr>
        <p:spPr>
          <a:xfrm flipV="1">
            <a:off x="3159764" y="3047607"/>
            <a:ext cx="216535" cy="635"/>
          </a:xfrm>
          <a:prstGeom prst="line">
            <a:avLst/>
          </a:prstGeom>
          <a:noFill/>
          <a:ln w="76200" cap="flat" cmpd="sng" algn="ctr">
            <a:solidFill>
              <a:srgbClr val="3F9795"/>
            </a:solidFill>
            <a:prstDash val="solid"/>
          </a:ln>
          <a:effectLst/>
        </p:spPr>
      </p:cxnSp>
      <p:cxnSp>
        <p:nvCxnSpPr>
          <p:cNvPr id="21" name="Straight Connector 20"/>
          <p:cNvCxnSpPr>
            <a:stCxn id="23" idx="6"/>
            <a:endCxn id="28" idx="1"/>
          </p:cNvCxnSpPr>
          <p:nvPr/>
        </p:nvCxnSpPr>
        <p:spPr>
          <a:xfrm flipV="1">
            <a:off x="5766812" y="3031731"/>
            <a:ext cx="281940" cy="15875"/>
          </a:xfrm>
          <a:prstGeom prst="line">
            <a:avLst/>
          </a:prstGeom>
          <a:noFill/>
          <a:ln w="76200" cap="flat" cmpd="sng" algn="ctr">
            <a:solidFill>
              <a:srgbClr val="3F9795"/>
            </a:solidFill>
            <a:prstDash val="solid"/>
          </a:ln>
          <a:effectLst/>
        </p:spPr>
      </p:cxnSp>
      <p:cxnSp>
        <p:nvCxnSpPr>
          <p:cNvPr id="22" name="Straight Connector 21"/>
          <p:cNvCxnSpPr>
            <a:stCxn id="34" idx="0"/>
            <a:endCxn id="25" idx="4"/>
          </p:cNvCxnSpPr>
          <p:nvPr/>
        </p:nvCxnSpPr>
        <p:spPr>
          <a:xfrm flipV="1">
            <a:off x="4549592" y="3687526"/>
            <a:ext cx="25448" cy="656412"/>
          </a:xfrm>
          <a:prstGeom prst="line">
            <a:avLst/>
          </a:prstGeom>
          <a:noFill/>
          <a:ln w="76200" cap="flat" cmpd="sng" algn="ctr">
            <a:solidFill>
              <a:srgbClr val="3F9795"/>
            </a:solidFill>
            <a:prstDash val="solid"/>
          </a:ln>
          <a:effectLst/>
        </p:spPr>
      </p:cxnSp>
      <p:sp>
        <p:nvSpPr>
          <p:cNvPr id="23" name="Oval 22"/>
          <p:cNvSpPr/>
          <p:nvPr/>
        </p:nvSpPr>
        <p:spPr>
          <a:xfrm>
            <a:off x="3376553" y="2286862"/>
            <a:ext cx="2390895" cy="1521489"/>
          </a:xfrm>
          <a:prstGeom prst="ellipse">
            <a:avLst/>
          </a:prstGeom>
          <a:noFill/>
          <a:ln w="25400" cap="flat" cmpd="sng" algn="ctr">
            <a:solidFill>
              <a:srgbClr val="BAE5E4">
                <a:lumMod val="50000"/>
              </a:srgbClr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/>
              <a:buNone/>
              <a:defRPr/>
            </a:pPr>
            <a:endParaRPr kumimoji="0" lang="en-US" sz="2100" b="0" i="0" u="none" strike="noStrike" kern="0" cap="none" spc="0" normalizeH="0" baseline="0" noProof="0">
              <a:ln>
                <a:noFill/>
              </a:ln>
              <a:solidFill>
                <a:srgbClr val="BAE5E4"/>
              </a:solidFill>
              <a:effectLst/>
              <a:uLnTx/>
              <a:uFillTx/>
              <a:latin typeface="+mj-lt"/>
              <a:ea typeface="+mn-ea"/>
              <a:cs typeface="+mn-cs"/>
              <a:sym typeface="Arial" panose="020B0604020202020204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3398960" y="2375241"/>
            <a:ext cx="2346080" cy="1312285"/>
            <a:chOff x="2727454" y="1911933"/>
            <a:chExt cx="1450117" cy="1274618"/>
          </a:xfrm>
        </p:grpSpPr>
        <p:sp>
          <p:nvSpPr>
            <p:cNvPr id="25" name="Oval 24"/>
            <p:cNvSpPr/>
            <p:nvPr/>
          </p:nvSpPr>
          <p:spPr>
            <a:xfrm>
              <a:off x="2817083" y="1911933"/>
              <a:ext cx="1274618" cy="1274618"/>
            </a:xfrm>
            <a:prstGeom prst="ellipse">
              <a:avLst/>
            </a:prstGeom>
            <a:solidFill>
              <a:srgbClr val="BAE5E4"/>
            </a:solidFill>
            <a:ln w="25400" cap="flat" cmpd="sng" algn="ctr">
              <a:solidFill>
                <a:srgbClr val="BAE5E4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 panose="020B0604020202020204"/>
                <a:buNone/>
                <a:defRPr/>
              </a:pPr>
              <a:endParaRPr kumimoji="0" lang="en-US" sz="2100" b="0" i="0" u="none" strike="noStrike" kern="0" cap="none" spc="0" normalizeH="0" baseline="0" noProof="0">
                <a:ln>
                  <a:noFill/>
                </a:ln>
                <a:solidFill>
                  <a:srgbClr val="BAE5E4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Arial" panose="020B0604020202020204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727454" y="2224667"/>
              <a:ext cx="1450117" cy="8061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 panose="020B0604020202020204"/>
                <a:buNone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cs typeface="Arial" panose="020B0604020202020204"/>
                  <a:sym typeface="Arial" panose="020B0604020202020204"/>
                </a:rPr>
                <a:t>Giới thiệu 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Arial" panose="020B0604020202020204"/>
                <a:sym typeface="Arial" panose="020B0604020202020204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 panose="020B0604020202020204"/>
                <a:buNone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cs typeface="Arial" panose="020B0604020202020204"/>
                  <a:sym typeface="Arial" panose="020B0604020202020204"/>
                </a:rPr>
                <a:t>về đồ chơi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049001" y="2204074"/>
            <a:ext cx="2695821" cy="1753235"/>
            <a:chOff x="4817646" y="1431636"/>
            <a:chExt cx="1666293" cy="1702912"/>
          </a:xfrm>
        </p:grpSpPr>
        <p:sp>
          <p:nvSpPr>
            <p:cNvPr id="28" name="Rounded Rectangle 49"/>
            <p:cNvSpPr/>
            <p:nvPr/>
          </p:nvSpPr>
          <p:spPr>
            <a:xfrm>
              <a:off x="4817646" y="1431636"/>
              <a:ext cx="1666293" cy="1607128"/>
            </a:xfrm>
            <a:prstGeom prst="roundRect">
              <a:avLst/>
            </a:prstGeom>
            <a:solidFill>
              <a:srgbClr val="FC7D77">
                <a:lumMod val="40000"/>
                <a:lumOff val="60000"/>
              </a:srgbClr>
            </a:solidFill>
            <a:ln w="25400" cap="flat" cmpd="sng" algn="ctr">
              <a:solidFill>
                <a:srgbClr val="FC7D77">
                  <a:lumMod val="20000"/>
                  <a:lumOff val="8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 panose="020B0604020202020204"/>
                <a:buNone/>
                <a:defRPr/>
              </a:pPr>
              <a:endParaRPr kumimoji="0" lang="en-US" sz="2100" b="0" i="0" u="none" strike="noStrike" kern="0" cap="none" spc="0" normalizeH="0" baseline="0" noProof="0">
                <a:ln>
                  <a:noFill/>
                </a:ln>
                <a:solidFill>
                  <a:srgbClr val="BAE5E4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Arial" panose="020B0604020202020204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925734" y="1431636"/>
              <a:ext cx="1450117" cy="17029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 panose="020B0604020202020204"/>
                <a:buNone/>
                <a:defRPr/>
              </a:pPr>
              <a:r>
                <a:rPr kumimoji="0" lang="vi-VN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 panose="020B0604020202020204"/>
                </a:rPr>
                <a:t>(1) Em muốn giới thiệu đồ chơi nào? </a:t>
              </a:r>
              <a:endParaRPr kumimoji="0" lang="vi-V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63943" y="2220296"/>
            <a:ext cx="2695821" cy="1654621"/>
            <a:chOff x="424845" y="1431636"/>
            <a:chExt cx="1666293" cy="1607128"/>
          </a:xfrm>
        </p:grpSpPr>
        <p:sp>
          <p:nvSpPr>
            <p:cNvPr id="31" name="Rounded Rectangle 20"/>
            <p:cNvSpPr/>
            <p:nvPr/>
          </p:nvSpPr>
          <p:spPr>
            <a:xfrm>
              <a:off x="424845" y="1431636"/>
              <a:ext cx="1666293" cy="1607128"/>
            </a:xfrm>
            <a:prstGeom prst="roundRect">
              <a:avLst/>
            </a:prstGeom>
            <a:solidFill>
              <a:srgbClr val="FFAB40">
                <a:lumMod val="40000"/>
                <a:lumOff val="60000"/>
              </a:srgbClr>
            </a:solidFill>
            <a:ln w="25400" cap="flat" cmpd="sng" algn="ctr">
              <a:solidFill>
                <a:srgbClr val="FFAB40">
                  <a:lumMod val="20000"/>
                  <a:lumOff val="8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 panose="020B0604020202020204"/>
                <a:buNone/>
                <a:defRPr/>
              </a:pPr>
              <a:endParaRPr kumimoji="0" lang="en-US" sz="2100" b="0" i="0" u="none" strike="noStrike" kern="0" cap="none" spc="0" normalizeH="0" baseline="0" noProof="0">
                <a:ln>
                  <a:noFill/>
                </a:ln>
                <a:solidFill>
                  <a:srgbClr val="BAE5E4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Arial" panose="020B0604020202020204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39632" y="1634106"/>
              <a:ext cx="1578540" cy="11644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 panose="020B0604020202020204"/>
                <a:buNone/>
                <a:defRPr/>
              </a:pPr>
              <a:r>
                <a:rPr kumimoji="0" lang="vi-VN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 panose="020B0604020202020204"/>
                </a:rPr>
                <a:t>(3) Em có nhận xét gì về đồ chơi đó? 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880726" y="4343938"/>
            <a:ext cx="5337734" cy="1226702"/>
            <a:chOff x="1813995" y="3713018"/>
            <a:chExt cx="3299265" cy="1191491"/>
          </a:xfrm>
        </p:grpSpPr>
        <p:sp>
          <p:nvSpPr>
            <p:cNvPr id="34" name="Rounded Rectangle 50"/>
            <p:cNvSpPr/>
            <p:nvPr/>
          </p:nvSpPr>
          <p:spPr>
            <a:xfrm>
              <a:off x="1813995" y="3713018"/>
              <a:ext cx="3299265" cy="1191491"/>
            </a:xfrm>
            <a:prstGeom prst="roundRect">
              <a:avLst/>
            </a:prstGeom>
            <a:solidFill>
              <a:srgbClr val="D7EDA9"/>
            </a:solidFill>
            <a:ln w="25400" cap="flat" cmpd="sng" algn="ctr">
              <a:solidFill>
                <a:srgbClr val="F4F6D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 panose="020B0604020202020204"/>
                <a:buNone/>
                <a:defRPr/>
              </a:pPr>
              <a:endParaRPr kumimoji="0" lang="en-US" sz="2100" b="0" i="0" u="none" strike="noStrike" kern="0" cap="none" spc="0" normalizeH="0" baseline="0" noProof="0">
                <a:ln>
                  <a:noFill/>
                </a:ln>
                <a:solidFill>
                  <a:srgbClr val="BAE5E4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Arial" panose="020B0604020202020204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939592" y="3732886"/>
              <a:ext cx="3042833" cy="11644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 panose="020B0604020202020204"/>
                <a:buNone/>
                <a:defRPr/>
              </a:pPr>
              <a:r>
                <a:rPr kumimoji="0" lang="vi-VN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 panose="020B0604020202020204"/>
                </a:rPr>
                <a:t>(2) Đồ chơi có đặc điểm gì nổi bật? (chất liệu, hình dạng, màu sắc,…) 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9" presetClass="entr" presetSubtype="0" decel="10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8" presetClass="emph" presetSubtype="0" autoRev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Rot by="21600000">
                                      <p:cBhvr>
                                        <p:cTn id="29" dur="9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ldLvl="0" animBg="1"/>
      <p:bldP spid="23" grpId="1" bldLvl="0" animBg="1"/>
      <p:bldP spid="23" grpId="2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top128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5" name="WordArt 7"/>
          <p:cNvSpPr>
            <a:spLocks noTextEdit="1"/>
          </p:cNvSpPr>
          <p:nvPr/>
        </p:nvSpPr>
        <p:spPr>
          <a:xfrm>
            <a:off x="381000" y="914400"/>
            <a:ext cx="8486775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/>
            <a:r>
              <a:rPr lang="en-US" sz="3200" b="1" i="1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FF00">
                    <a:alpha val="72156"/>
                  </a:srgbClr>
                </a:solidFill>
                <a:effectLst>
                  <a:outerShdw dist="107763" dir="13499999" algn="ctr" rotWithShape="0">
                    <a:srgbClr val="808080">
                      <a:alpha val="5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XIN CHÂN THÀNH CẢM ƠN QUÝ THẦY CÔ</a:t>
            </a:r>
            <a:endParaRPr lang="en-US" sz="3200" b="1" i="1"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FF00">
                  <a:alpha val="72156"/>
                </a:srgbClr>
              </a:solidFill>
              <a:effectLst>
                <a:outerShdw dist="107763" dir="13499999" algn="ctr" rotWithShape="0">
                  <a:srgbClr val="808080">
                    <a:alpha val="50000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3200" b="1" i="1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FF00">
                    <a:alpha val="72156"/>
                  </a:srgbClr>
                </a:solidFill>
                <a:effectLst>
                  <a:outerShdw dist="107763" dir="13499999" algn="ctr" rotWithShape="0">
                    <a:srgbClr val="808080">
                      <a:alpha val="5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CÙNG CÁC EM HỌC SINH</a:t>
            </a:r>
            <a:endParaRPr lang="en-US" sz="3200" b="1" i="1"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FF00">
                  <a:alpha val="72156"/>
                </a:srgbClr>
              </a:solidFill>
              <a:effectLst>
                <a:outerShdw dist="107763" dir="13499999" algn="ctr" rotWithShape="0">
                  <a:srgbClr val="808080">
                    <a:alpha val="50000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16" name="WordArt 8"/>
          <p:cNvSpPr>
            <a:spLocks noTextEdit="1"/>
          </p:cNvSpPr>
          <p:nvPr/>
        </p:nvSpPr>
        <p:spPr>
          <a:xfrm>
            <a:off x="1905000" y="3810000"/>
            <a:ext cx="4600575" cy="857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92500" lnSpcReduction="20000"/>
            <a:scene3d>
              <a:camera prst="legacyPerspectiveTop">
                <a:rot lat="0" lon="0" rev="0"/>
              </a:camera>
              <a:lightRig rig="legacyHarsh3" dir="b"/>
            </a:scene3d>
            <a:sp3d extrusionH="121893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6000" b="1">
                <a:gradFill rotWithShape="1">
                  <a:gsLst>
                    <a:gs pos="0">
                      <a:srgbClr val="FF00FF">
                        <a:alpha val="57001"/>
                      </a:srgbClr>
                    </a:gs>
                    <a:gs pos="100000">
                      <a:srgbClr val="FFFF00"/>
                    </a:gs>
                  </a:gsLst>
                  <a:lin ang="2700000" scaled="1"/>
                  <a:tileRect/>
                </a:gradFill>
                <a:latin typeface="Times New Roman" panose="02020603050405020304" pitchFamily="18" charset="0"/>
                <a:ea typeface="Times New Roman" panose="02020603050405020304" pitchFamily="18" charset="0"/>
              </a:rPr>
              <a:t>Chào tạm biệt</a:t>
            </a:r>
            <a:endParaRPr lang="en-US" sz="6000" b="1">
              <a:gradFill rotWithShape="1">
                <a:gsLst>
                  <a:gs pos="0">
                    <a:srgbClr val="FF00FF">
                      <a:alpha val="57001"/>
                    </a:srgbClr>
                  </a:gs>
                  <a:gs pos="100000">
                    <a:srgbClr val="FFFF00"/>
                  </a:gs>
                </a:gsLst>
                <a:lin ang="2700000" scaled="1"/>
                <a:tileRect/>
              </a:gra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2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ttps://www.freeppt7.com">
  <a:themeElements>
    <a:clrScheme name="自定义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D5419"/>
      </a:accent1>
      <a:accent2>
        <a:srgbClr val="2D5419"/>
      </a:accent2>
      <a:accent3>
        <a:srgbClr val="2D5419"/>
      </a:accent3>
      <a:accent4>
        <a:srgbClr val="2D5419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https://www.freeppt7.com">
  <a:themeElements>
    <a:clrScheme name="自定义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D5419"/>
      </a:accent1>
      <a:accent2>
        <a:srgbClr val="2D5419"/>
      </a:accent2>
      <a:accent3>
        <a:srgbClr val="2D5419"/>
      </a:accent3>
      <a:accent4>
        <a:srgbClr val="2D5419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503</Words>
  <Application>WPS Presentation</Application>
  <PresentationFormat>On-screen Show (4:3)</PresentationFormat>
  <Paragraphs>27</Paragraphs>
  <Slides>4</Slides>
  <Notes>1</Notes>
  <HiddenSlides>0</HiddenSlides>
  <MMClips>1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4</vt:i4>
      </vt:variant>
    </vt:vector>
  </HeadingPairs>
  <TitlesOfParts>
    <vt:vector size="17" baseType="lpstr">
      <vt:lpstr>Arial</vt:lpstr>
      <vt:lpstr>SimSun</vt:lpstr>
      <vt:lpstr>Wingdings</vt:lpstr>
      <vt:lpstr>Calibri</vt:lpstr>
      <vt:lpstr>Times New Roman</vt:lpstr>
      <vt:lpstr>Arial</vt:lpstr>
      <vt:lpstr>Microsoft YaHei</vt:lpstr>
      <vt:lpstr>Arial Unicode MS</vt:lpstr>
      <vt:lpstr>等线 Light</vt:lpstr>
      <vt:lpstr>Bodoni MT Poster Compressed</vt:lpstr>
      <vt:lpstr>Default Design</vt:lpstr>
      <vt:lpstr>https://www.freeppt7.com</vt:lpstr>
      <vt:lpstr>1_https://www.freeppt7.com</vt:lpstr>
      <vt:lpstr>PowerPoint 演示文稿</vt:lpstr>
      <vt:lpstr>PowerPoint 演示文稿</vt:lpstr>
      <vt:lpstr>PowerPoint 演示文稿</vt:lpstr>
      <vt:lpstr>PowerPoint 演示文稿</vt:lpstr>
    </vt:vector>
  </TitlesOfParts>
  <Company>ITQuangNam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Hợi Vũ Thị</cp:lastModifiedBy>
  <cp:revision>38</cp:revision>
  <dcterms:created xsi:type="dcterms:W3CDTF">2009-12-31T17:46:00Z</dcterms:created>
  <dcterms:modified xsi:type="dcterms:W3CDTF">2024-11-27T14:09:48Z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74E482DCDC1E47E0B3B8C0605D332B5C</vt:lpwstr>
  </property>
  <property fmtid="{D5CDD505-2E9C-101B-9397-08002B2CF9AE}" pid="3" name="KSOProductBuildVer">
    <vt:lpwstr>1033-12.2.0.18911</vt:lpwstr>
  </property>
</Properties>
</file>